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500" r:id="rId2"/>
    <p:sldId id="505" r:id="rId3"/>
    <p:sldId id="506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35" autoAdjust="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n, Man" userId="37104710-05df-4370-9d86-514a293a6e2e" providerId="ADAL" clId="{D2694319-82BD-4D14-88B9-2F36646D8A15}"/>
    <pc:docChg chg="undo custSel addSld delSld modSld">
      <pc:chgData name="Mohan, Man" userId="37104710-05df-4370-9d86-514a293a6e2e" providerId="ADAL" clId="{D2694319-82BD-4D14-88B9-2F36646D8A15}" dt="2024-10-15T20:56:32.208" v="57" actId="47"/>
      <pc:docMkLst>
        <pc:docMk/>
      </pc:docMkLst>
      <pc:sldChg chg="del">
        <pc:chgData name="Mohan, Man" userId="37104710-05df-4370-9d86-514a293a6e2e" providerId="ADAL" clId="{D2694319-82BD-4D14-88B9-2F36646D8A15}" dt="2024-10-11T02:52:52.129" v="0" actId="47"/>
        <pc:sldMkLst>
          <pc:docMk/>
          <pc:sldMk cId="1121486319" sldId="256"/>
        </pc:sldMkLst>
      </pc:sldChg>
      <pc:sldChg chg="del">
        <pc:chgData name="Mohan, Man" userId="37104710-05df-4370-9d86-514a293a6e2e" providerId="ADAL" clId="{D2694319-82BD-4D14-88B9-2F36646D8A15}" dt="2024-10-11T02:52:52.777" v="1" actId="47"/>
        <pc:sldMkLst>
          <pc:docMk/>
          <pc:sldMk cId="4205977045" sldId="257"/>
        </pc:sldMkLst>
      </pc:sldChg>
      <pc:sldChg chg="del">
        <pc:chgData name="Mohan, Man" userId="37104710-05df-4370-9d86-514a293a6e2e" providerId="ADAL" clId="{D2694319-82BD-4D14-88B9-2F36646D8A15}" dt="2024-10-11T02:52:53.355" v="2" actId="47"/>
        <pc:sldMkLst>
          <pc:docMk/>
          <pc:sldMk cId="3414948269" sldId="258"/>
        </pc:sldMkLst>
      </pc:sldChg>
      <pc:sldChg chg="del">
        <pc:chgData name="Mohan, Man" userId="37104710-05df-4370-9d86-514a293a6e2e" providerId="ADAL" clId="{D2694319-82BD-4D14-88B9-2F36646D8A15}" dt="2024-10-11T02:52:53.999" v="3" actId="47"/>
        <pc:sldMkLst>
          <pc:docMk/>
          <pc:sldMk cId="3742170954" sldId="259"/>
        </pc:sldMkLst>
      </pc:sldChg>
      <pc:sldChg chg="del">
        <pc:chgData name="Mohan, Man" userId="37104710-05df-4370-9d86-514a293a6e2e" providerId="ADAL" clId="{D2694319-82BD-4D14-88B9-2F36646D8A15}" dt="2024-10-11T02:52:54.532" v="4" actId="47"/>
        <pc:sldMkLst>
          <pc:docMk/>
          <pc:sldMk cId="2234559543" sldId="260"/>
        </pc:sldMkLst>
      </pc:sldChg>
      <pc:sldChg chg="del">
        <pc:chgData name="Mohan, Man" userId="37104710-05df-4370-9d86-514a293a6e2e" providerId="ADAL" clId="{D2694319-82BD-4D14-88B9-2F36646D8A15}" dt="2024-10-11T02:53:23.768" v="14" actId="47"/>
        <pc:sldMkLst>
          <pc:docMk/>
          <pc:sldMk cId="624856637" sldId="261"/>
        </pc:sldMkLst>
      </pc:sldChg>
      <pc:sldChg chg="del">
        <pc:chgData name="Mohan, Man" userId="37104710-05df-4370-9d86-514a293a6e2e" providerId="ADAL" clId="{D2694319-82BD-4D14-88B9-2F36646D8A15}" dt="2024-10-11T02:53:26.203" v="15" actId="47"/>
        <pc:sldMkLst>
          <pc:docMk/>
          <pc:sldMk cId="2717183306" sldId="262"/>
        </pc:sldMkLst>
      </pc:sldChg>
      <pc:sldChg chg="add del">
        <pc:chgData name="Mohan, Man" userId="37104710-05df-4370-9d86-514a293a6e2e" providerId="ADAL" clId="{D2694319-82BD-4D14-88B9-2F36646D8A15}" dt="2024-10-11T02:53:43.764" v="28" actId="47"/>
        <pc:sldMkLst>
          <pc:docMk/>
          <pc:sldMk cId="870025364" sldId="263"/>
        </pc:sldMkLst>
      </pc:sldChg>
      <pc:sldChg chg="del">
        <pc:chgData name="Mohan, Man" userId="37104710-05df-4370-9d86-514a293a6e2e" providerId="ADAL" clId="{D2694319-82BD-4D14-88B9-2F36646D8A15}" dt="2024-10-11T02:53:22.699" v="12" actId="47"/>
        <pc:sldMkLst>
          <pc:docMk/>
          <pc:sldMk cId="1131492891" sldId="264"/>
        </pc:sldMkLst>
      </pc:sldChg>
      <pc:sldChg chg="del">
        <pc:chgData name="Mohan, Man" userId="37104710-05df-4370-9d86-514a293a6e2e" providerId="ADAL" clId="{D2694319-82BD-4D14-88B9-2F36646D8A15}" dt="2024-10-11T02:53:23.233" v="13" actId="47"/>
        <pc:sldMkLst>
          <pc:docMk/>
          <pc:sldMk cId="3674586638" sldId="265"/>
        </pc:sldMkLst>
      </pc:sldChg>
      <pc:sldChg chg="del">
        <pc:chgData name="Mohan, Man" userId="37104710-05df-4370-9d86-514a293a6e2e" providerId="ADAL" clId="{D2694319-82BD-4D14-88B9-2F36646D8A15}" dt="2024-10-15T20:56:25.722" v="49" actId="47"/>
        <pc:sldMkLst>
          <pc:docMk/>
          <pc:sldMk cId="1261270142" sldId="266"/>
        </pc:sldMkLst>
      </pc:sldChg>
      <pc:sldChg chg="del">
        <pc:chgData name="Mohan, Man" userId="37104710-05df-4370-9d86-514a293a6e2e" providerId="ADAL" clId="{D2694319-82BD-4D14-88B9-2F36646D8A15}" dt="2024-10-15T20:56:26.157" v="50" actId="47"/>
        <pc:sldMkLst>
          <pc:docMk/>
          <pc:sldMk cId="2399525343" sldId="267"/>
        </pc:sldMkLst>
      </pc:sldChg>
      <pc:sldChg chg="del">
        <pc:chgData name="Mohan, Man" userId="37104710-05df-4370-9d86-514a293a6e2e" providerId="ADAL" clId="{D2694319-82BD-4D14-88B9-2F36646D8A15}" dt="2024-10-15T20:56:27.643" v="52" actId="47"/>
        <pc:sldMkLst>
          <pc:docMk/>
          <pc:sldMk cId="2260216419" sldId="269"/>
        </pc:sldMkLst>
      </pc:sldChg>
      <pc:sldChg chg="del">
        <pc:chgData name="Mohan, Man" userId="37104710-05df-4370-9d86-514a293a6e2e" providerId="ADAL" clId="{D2694319-82BD-4D14-88B9-2F36646D8A15}" dt="2024-10-15T20:56:26.474" v="51" actId="47"/>
        <pc:sldMkLst>
          <pc:docMk/>
          <pc:sldMk cId="3194131882" sldId="270"/>
        </pc:sldMkLst>
      </pc:sldChg>
      <pc:sldChg chg="del">
        <pc:chgData name="Mohan, Man" userId="37104710-05df-4370-9d86-514a293a6e2e" providerId="ADAL" clId="{D2694319-82BD-4D14-88B9-2F36646D8A15}" dt="2024-10-15T20:56:28.595" v="53" actId="47"/>
        <pc:sldMkLst>
          <pc:docMk/>
          <pc:sldMk cId="3011352975" sldId="271"/>
        </pc:sldMkLst>
      </pc:sldChg>
      <pc:sldChg chg="del">
        <pc:chgData name="Mohan, Man" userId="37104710-05df-4370-9d86-514a293a6e2e" providerId="ADAL" clId="{D2694319-82BD-4D14-88B9-2F36646D8A15}" dt="2024-10-15T20:56:29.557" v="54" actId="47"/>
        <pc:sldMkLst>
          <pc:docMk/>
          <pc:sldMk cId="36225885" sldId="272"/>
        </pc:sldMkLst>
      </pc:sldChg>
      <pc:sldChg chg="del">
        <pc:chgData name="Mohan, Man" userId="37104710-05df-4370-9d86-514a293a6e2e" providerId="ADAL" clId="{D2694319-82BD-4D14-88B9-2F36646D8A15}" dt="2024-10-15T20:56:30.458" v="55" actId="47"/>
        <pc:sldMkLst>
          <pc:docMk/>
          <pc:sldMk cId="3140328593" sldId="273"/>
        </pc:sldMkLst>
      </pc:sldChg>
      <pc:sldChg chg="add del">
        <pc:chgData name="Mohan, Man" userId="37104710-05df-4370-9d86-514a293a6e2e" providerId="ADAL" clId="{D2694319-82BD-4D14-88B9-2F36646D8A15}" dt="2024-10-15T20:56:31.394" v="56" actId="47"/>
        <pc:sldMkLst>
          <pc:docMk/>
          <pc:sldMk cId="669503856" sldId="274"/>
        </pc:sldMkLst>
      </pc:sldChg>
      <pc:sldChg chg="add del">
        <pc:chgData name="Mohan, Man" userId="37104710-05df-4370-9d86-514a293a6e2e" providerId="ADAL" clId="{D2694319-82BD-4D14-88B9-2F36646D8A15}" dt="2024-10-15T20:56:32.208" v="57" actId="47"/>
        <pc:sldMkLst>
          <pc:docMk/>
          <pc:sldMk cId="3635091487" sldId="275"/>
        </pc:sldMkLst>
      </pc:sldChg>
      <pc:sldChg chg="del">
        <pc:chgData name="Mohan, Man" userId="37104710-05df-4370-9d86-514a293a6e2e" providerId="ADAL" clId="{D2694319-82BD-4D14-88B9-2F36646D8A15}" dt="2024-10-11T02:52:55.019" v="5" actId="47"/>
        <pc:sldMkLst>
          <pc:docMk/>
          <pc:sldMk cId="2458001602" sldId="281"/>
        </pc:sldMkLst>
      </pc:sldChg>
      <pc:sldChg chg="del">
        <pc:chgData name="Mohan, Man" userId="37104710-05df-4370-9d86-514a293a6e2e" providerId="ADAL" clId="{D2694319-82BD-4D14-88B9-2F36646D8A15}" dt="2024-10-11T02:52:55.992" v="6" actId="47"/>
        <pc:sldMkLst>
          <pc:docMk/>
          <pc:sldMk cId="285705100" sldId="282"/>
        </pc:sldMkLst>
      </pc:sldChg>
      <pc:sldChg chg="del">
        <pc:chgData name="Mohan, Man" userId="37104710-05df-4370-9d86-514a293a6e2e" providerId="ADAL" clId="{D2694319-82BD-4D14-88B9-2F36646D8A15}" dt="2024-10-11T02:53:22.212" v="11" actId="47"/>
        <pc:sldMkLst>
          <pc:docMk/>
          <pc:sldMk cId="1149221801" sldId="288"/>
        </pc:sldMkLst>
      </pc:sldChg>
      <pc:sldChg chg="modSp add del mod">
        <pc:chgData name="Mohan, Man" userId="37104710-05df-4370-9d86-514a293a6e2e" providerId="ADAL" clId="{D2694319-82BD-4D14-88B9-2F36646D8A15}" dt="2024-10-11T02:55:12.833" v="48" actId="6549"/>
        <pc:sldMkLst>
          <pc:docMk/>
          <pc:sldMk cId="1285376761" sldId="500"/>
        </pc:sldMkLst>
        <pc:spChg chg="mod">
          <ac:chgData name="Mohan, Man" userId="37104710-05df-4370-9d86-514a293a6e2e" providerId="ADAL" clId="{D2694319-82BD-4D14-88B9-2F36646D8A15}" dt="2024-10-11T02:55:12.833" v="48" actId="6549"/>
          <ac:spMkLst>
            <pc:docMk/>
            <pc:sldMk cId="1285376761" sldId="500"/>
            <ac:spMk id="2" creationId="{A58C58D1-029F-FBCB-9981-9F87D7B30796}"/>
          </ac:spMkLst>
        </pc:spChg>
      </pc:sldChg>
      <pc:sldChg chg="del">
        <pc:chgData name="Mohan, Man" userId="37104710-05df-4370-9d86-514a293a6e2e" providerId="ADAL" clId="{D2694319-82BD-4D14-88B9-2F36646D8A15}" dt="2024-10-11T02:53:21.724" v="10" actId="47"/>
        <pc:sldMkLst>
          <pc:docMk/>
          <pc:sldMk cId="3620413559" sldId="501"/>
        </pc:sldMkLst>
      </pc:sldChg>
      <pc:sldChg chg="del">
        <pc:chgData name="Mohan, Man" userId="37104710-05df-4370-9d86-514a293a6e2e" providerId="ADAL" clId="{D2694319-82BD-4D14-88B9-2F36646D8A15}" dt="2024-10-11T02:53:20.358" v="9" actId="47"/>
        <pc:sldMkLst>
          <pc:docMk/>
          <pc:sldMk cId="4122175436" sldId="502"/>
        </pc:sldMkLst>
      </pc:sldChg>
      <pc:sldChg chg="del">
        <pc:chgData name="Mohan, Man" userId="37104710-05df-4370-9d86-514a293a6e2e" providerId="ADAL" clId="{D2694319-82BD-4D14-88B9-2F36646D8A15}" dt="2024-10-11T02:52:57.295" v="7" actId="47"/>
        <pc:sldMkLst>
          <pc:docMk/>
          <pc:sldMk cId="1477486496" sldId="503"/>
        </pc:sldMkLst>
      </pc:sldChg>
      <pc:sldChg chg="del">
        <pc:chgData name="Mohan, Man" userId="37104710-05df-4370-9d86-514a293a6e2e" providerId="ADAL" clId="{D2694319-82BD-4D14-88B9-2F36646D8A15}" dt="2024-10-11T02:53:18.711" v="8" actId="47"/>
        <pc:sldMkLst>
          <pc:docMk/>
          <pc:sldMk cId="2721794196" sldId="504"/>
        </pc:sldMkLst>
      </pc:sldChg>
      <pc:sldChg chg="add del">
        <pc:chgData name="Mohan, Man" userId="37104710-05df-4370-9d86-514a293a6e2e" providerId="ADAL" clId="{D2694319-82BD-4D14-88B9-2F36646D8A15}" dt="2024-10-11T02:53:40.187" v="25" actId="47"/>
        <pc:sldMkLst>
          <pc:docMk/>
          <pc:sldMk cId="4210385526" sldId="505"/>
        </pc:sldMkLst>
      </pc:sldChg>
      <pc:sldChg chg="add del">
        <pc:chgData name="Mohan, Man" userId="37104710-05df-4370-9d86-514a293a6e2e" providerId="ADAL" clId="{D2694319-82BD-4D14-88B9-2F36646D8A15}" dt="2024-10-11T02:53:41.031" v="26" actId="47"/>
        <pc:sldMkLst>
          <pc:docMk/>
          <pc:sldMk cId="1656193735" sldId="5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04583-7B5D-40B4-9C6F-03C96B52897B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F89A4-67EE-4C74-A11B-3F43D8EA8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4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EA70D-3707-46A2-A485-AAE86DFEA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7700330-E2EA-4D07-9D93-671045774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351315-0B1E-43F9-9181-336A19B8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0363D5-A7B9-4777-93AE-2F78C0E5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5CC34B-092D-4C7A-ABA2-7552E9E8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0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AD26CF-1A19-45F2-B9DE-47DACDF40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06D00C-F753-487F-8B5C-1AE84AF89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689296-4539-4176-8256-C61131A7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2E0E34-1DD3-4652-86A3-272AD902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E8106D-F029-4780-9715-81C5A3FD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712C04-2146-4D64-8941-528041968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675B9D-DC94-4AB1-ADC7-1BD6803BC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4F9DBB-0DCF-49BD-A524-63B900121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36DF19-A71D-406E-83ED-36C474FF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E3502-7F4C-40E8-9072-8D28BB2B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4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59159-B982-4394-B832-096011BD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55ADB8-D7D1-4FA2-8B4D-5DAB5EC21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DE22A4-94EA-4DE4-A2F6-1DAA60B4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E490B2-C4E2-4EF1-BEEB-035A8042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403662-B430-46BC-84C7-D808814B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64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86453-A168-4680-9E8C-2D74DDE3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60B88F-6DCF-40CB-B65D-D2BA7229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C47B9E-13A4-4FFB-98B3-5200E2BE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615512-68D1-4687-A658-0DFE754D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D8E0FE-E8F3-4654-8656-47614426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23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2729F-3944-4F03-8032-39F1881B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580B50-8709-4DC7-931B-352534FAC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A69BC4-6C28-435C-BEC9-37327CD35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1C899A-4A23-4DC8-9263-3AC966252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F9BEAA-D690-4733-A7B5-CE9BC17A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251231-C7BD-4230-8B08-2A2F9FAB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6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986141-A74D-4E71-AD24-48A53384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17FE55-8D4B-4B3F-9FC0-400251B8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E5E27D-98DE-46D6-BF5D-57A3AAD70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70CE71-2E40-46E3-B367-23C8A8B21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22EBE65-BAD6-4ED3-8E88-A0CA6FDBC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43C7EFC-D303-40E7-B4A4-A2C6BFDD3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B705BD2-8602-47E6-A9E6-4656F4A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B80679-178B-4860-852C-CFE1D4F7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F88B0-9D19-4FF4-9AC7-77BACEDD4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367C5E-C6BC-400A-BB13-5D0E2F50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2583F3-DC24-4165-88D9-FF7F5600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76730E-E551-423C-BD86-5115AF82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81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FD1F254-FC85-4D1C-AF6C-8DE072BD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02D72B-1EEE-4861-8A8B-53064272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538E7B-789C-49FA-805A-C1529D4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20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0470EA-7D03-4725-BA05-E7CE1E37B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57138-28FB-406B-8438-46576CF45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810CDF-550A-47EC-BCFD-81389CE8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2A10F-B061-4FBD-ADDF-DD9DCCA9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4E30AC-E221-4572-99C0-A2FE3705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98A571-57FC-44B6-AA2A-D2526760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92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7F52C-996E-4B46-9605-FFFFA8F3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F9AB88-D2AF-4315-87D0-C91C24BC1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DF98DF-667B-425A-9325-7B86ECD84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2C9590-6A3B-472D-89D3-D2D5DBCFF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7AF6B6-4A12-4C7A-8030-6C9BC894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AD1C17-E2C4-4CFF-BB6E-AB9662D9D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5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29A8FAC-FE6A-4130-A3C5-BA0800FD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D9F49C-7723-4261-9EC6-BB0F23F8F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60EDE9-BE75-4900-AD13-3D691B6C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73029-6A76-4353-8913-376FE3904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E15938-83DD-4F7E-9CAC-EDDA39E1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8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7" Type="http://schemas.openxmlformats.org/officeDocument/2006/relationships/image" Target="../media/image12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"/><Relationship Id="rId5" Type="http://schemas.openxmlformats.org/officeDocument/2006/relationships/image" Target="../media/image10.tif"/><Relationship Id="rId4" Type="http://schemas.openxmlformats.org/officeDocument/2006/relationships/image" Target="../media/image9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7" Type="http://schemas.openxmlformats.org/officeDocument/2006/relationships/image" Target="../media/image18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tif"/><Relationship Id="rId5" Type="http://schemas.openxmlformats.org/officeDocument/2006/relationships/image" Target="../media/image16.tif"/><Relationship Id="rId4" Type="http://schemas.openxmlformats.org/officeDocument/2006/relationships/image" Target="../media/image15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>
            <a:extLst>
              <a:ext uri="{FF2B5EF4-FFF2-40B4-BE49-F238E27FC236}">
                <a16:creationId xmlns:a16="http://schemas.microsoft.com/office/drawing/2014/main" id="{A58C58D1-029F-FBCB-9981-9F87D7B30796}"/>
              </a:ext>
            </a:extLst>
          </p:cNvPr>
          <p:cNvSpPr txBox="1"/>
          <p:nvPr/>
        </p:nvSpPr>
        <p:spPr>
          <a:xfrm>
            <a:off x="501978" y="246584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CN" sz="1800" dirty="0"/>
              <a:t>Fig.3D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D61E72B-A4CA-82FD-B79B-E5FC877ABC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218" y="1747498"/>
            <a:ext cx="536448" cy="15636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06EF03B-096A-99A9-F917-B98DFE736E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503" y="1775483"/>
            <a:ext cx="655040" cy="146049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3F58412-7C5E-8699-AF57-9DC58E005A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428" y="1747498"/>
            <a:ext cx="554736" cy="145999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557B3D3-ABE0-3E16-15DA-6CCA708A0D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02" y="1882668"/>
            <a:ext cx="573024" cy="14020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9E34F3-5EBF-2C41-F407-FA6B036E96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807" y="1757700"/>
            <a:ext cx="493776" cy="14782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0D95ABC-E7D6-05C6-2E38-FF79B422AB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636" y="1882668"/>
            <a:ext cx="591312" cy="135331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51A2654-BAB0-D672-3877-2DF82EC7D7A8}"/>
              </a:ext>
            </a:extLst>
          </p:cNvPr>
          <p:cNvSpPr txBox="1"/>
          <p:nvPr/>
        </p:nvSpPr>
        <p:spPr>
          <a:xfrm>
            <a:off x="4219775" y="330992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647A85-D581-D46B-2FCD-6648BF5C1CE4}"/>
              </a:ext>
            </a:extLst>
          </p:cNvPr>
          <p:cNvSpPr txBox="1"/>
          <p:nvPr/>
        </p:nvSpPr>
        <p:spPr>
          <a:xfrm>
            <a:off x="1803591" y="3280675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S6K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0E6E32-DB6D-6F2B-CBBB-1453605A1F25}"/>
              </a:ext>
            </a:extLst>
          </p:cNvPr>
          <p:cNvSpPr txBox="1"/>
          <p:nvPr/>
        </p:nvSpPr>
        <p:spPr>
          <a:xfrm>
            <a:off x="3140998" y="3311121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CA1E0D-06A3-4923-2723-0F6D4206018C}"/>
              </a:ext>
            </a:extLst>
          </p:cNvPr>
          <p:cNvSpPr txBox="1"/>
          <p:nvPr/>
        </p:nvSpPr>
        <p:spPr>
          <a:xfrm>
            <a:off x="575320" y="331294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pS6K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20A86F-7826-57A3-A9F2-B0CABF1FE9E7}"/>
              </a:ext>
            </a:extLst>
          </p:cNvPr>
          <p:cNvSpPr txBox="1"/>
          <p:nvPr/>
        </p:nvSpPr>
        <p:spPr>
          <a:xfrm>
            <a:off x="6210932" y="331112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1CCD00-127F-B472-E4C5-AAB2DDBF88FB}"/>
              </a:ext>
            </a:extLst>
          </p:cNvPr>
          <p:cNvSpPr txBox="1"/>
          <p:nvPr/>
        </p:nvSpPr>
        <p:spPr>
          <a:xfrm>
            <a:off x="5053425" y="3308661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DYRK1A</a:t>
            </a:r>
          </a:p>
        </p:txBody>
      </p:sp>
    </p:spTree>
    <p:extLst>
      <p:ext uri="{BB962C8B-B14F-4D97-AF65-F5344CB8AC3E}">
        <p14:creationId xmlns:p14="http://schemas.microsoft.com/office/powerpoint/2010/main" val="128537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>
            <a:extLst>
              <a:ext uri="{FF2B5EF4-FFF2-40B4-BE49-F238E27FC236}">
                <a16:creationId xmlns:a16="http://schemas.microsoft.com/office/drawing/2014/main" id="{A58C58D1-029F-FBCB-9981-9F87D7B30796}"/>
              </a:ext>
            </a:extLst>
          </p:cNvPr>
          <p:cNvSpPr txBox="1"/>
          <p:nvPr/>
        </p:nvSpPr>
        <p:spPr>
          <a:xfrm>
            <a:off x="501978" y="246584"/>
            <a:ext cx="7061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CN" sz="1800" dirty="0"/>
              <a:t>Fig.3D – Repeat 2 (not shown but used in calculation of 3E and 3F)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1A2654-BAB0-D672-3877-2DF82EC7D7A8}"/>
              </a:ext>
            </a:extLst>
          </p:cNvPr>
          <p:cNvSpPr txBox="1"/>
          <p:nvPr/>
        </p:nvSpPr>
        <p:spPr>
          <a:xfrm>
            <a:off x="4219775" y="330992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647A85-D581-D46B-2FCD-6648BF5C1CE4}"/>
              </a:ext>
            </a:extLst>
          </p:cNvPr>
          <p:cNvSpPr txBox="1"/>
          <p:nvPr/>
        </p:nvSpPr>
        <p:spPr>
          <a:xfrm>
            <a:off x="1803591" y="3280675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S6K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0E6E32-DB6D-6F2B-CBBB-1453605A1F25}"/>
              </a:ext>
            </a:extLst>
          </p:cNvPr>
          <p:cNvSpPr txBox="1"/>
          <p:nvPr/>
        </p:nvSpPr>
        <p:spPr>
          <a:xfrm>
            <a:off x="3140998" y="3311121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CA1E0D-06A3-4923-2723-0F6D4206018C}"/>
              </a:ext>
            </a:extLst>
          </p:cNvPr>
          <p:cNvSpPr txBox="1"/>
          <p:nvPr/>
        </p:nvSpPr>
        <p:spPr>
          <a:xfrm>
            <a:off x="575320" y="331294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pS6K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20A86F-7826-57A3-A9F2-B0CABF1FE9E7}"/>
              </a:ext>
            </a:extLst>
          </p:cNvPr>
          <p:cNvSpPr txBox="1"/>
          <p:nvPr/>
        </p:nvSpPr>
        <p:spPr>
          <a:xfrm>
            <a:off x="6210932" y="3311122"/>
            <a:ext cx="68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1CCD00-127F-B472-E4C5-AAB2DDBF88FB}"/>
              </a:ext>
            </a:extLst>
          </p:cNvPr>
          <p:cNvSpPr txBox="1"/>
          <p:nvPr/>
        </p:nvSpPr>
        <p:spPr>
          <a:xfrm>
            <a:off x="5053425" y="3308661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DYRK1A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77168F-7E05-4D5C-983B-0B5C34B422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03" y="1587068"/>
            <a:ext cx="585216" cy="15971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3E802F-9E34-357E-2734-FA73A24619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144" y="1630675"/>
            <a:ext cx="573024" cy="15099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0D2713-C6DD-8BAA-C3DA-73416F5796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868" y="1858217"/>
            <a:ext cx="576072" cy="12496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B75C35-F608-F972-2E18-3340B147DF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49" y="1806674"/>
            <a:ext cx="573024" cy="13959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B62256-BE85-3DBB-9AF4-BD5541CAEB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647" y="1715084"/>
            <a:ext cx="579120" cy="14691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671CD5-FF18-D2AE-DA69-62F9A3D5ED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882" y="1774856"/>
            <a:ext cx="469392" cy="14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385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>
            <a:extLst>
              <a:ext uri="{FF2B5EF4-FFF2-40B4-BE49-F238E27FC236}">
                <a16:creationId xmlns:a16="http://schemas.microsoft.com/office/drawing/2014/main" id="{A58C58D1-029F-FBCB-9981-9F87D7B30796}"/>
              </a:ext>
            </a:extLst>
          </p:cNvPr>
          <p:cNvSpPr txBox="1"/>
          <p:nvPr/>
        </p:nvSpPr>
        <p:spPr>
          <a:xfrm>
            <a:off x="501978" y="246584"/>
            <a:ext cx="7061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CN" sz="1800" dirty="0"/>
              <a:t>Fig.3D – Repeat 3 (not shown but used in calculation of 3E and 3F)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1A2654-BAB0-D672-3877-2DF82EC7D7A8}"/>
              </a:ext>
            </a:extLst>
          </p:cNvPr>
          <p:cNvSpPr txBox="1"/>
          <p:nvPr/>
        </p:nvSpPr>
        <p:spPr>
          <a:xfrm>
            <a:off x="4219775" y="330992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647A85-D581-D46B-2FCD-6648BF5C1CE4}"/>
              </a:ext>
            </a:extLst>
          </p:cNvPr>
          <p:cNvSpPr txBox="1"/>
          <p:nvPr/>
        </p:nvSpPr>
        <p:spPr>
          <a:xfrm>
            <a:off x="1803591" y="3280675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S6K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0E6E32-DB6D-6F2B-CBBB-1453605A1F25}"/>
              </a:ext>
            </a:extLst>
          </p:cNvPr>
          <p:cNvSpPr txBox="1"/>
          <p:nvPr/>
        </p:nvSpPr>
        <p:spPr>
          <a:xfrm>
            <a:off x="3140998" y="3311121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CA1E0D-06A3-4923-2723-0F6D4206018C}"/>
              </a:ext>
            </a:extLst>
          </p:cNvPr>
          <p:cNvSpPr txBox="1"/>
          <p:nvPr/>
        </p:nvSpPr>
        <p:spPr>
          <a:xfrm>
            <a:off x="575320" y="331294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pS6K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20A86F-7826-57A3-A9F2-B0CABF1FE9E7}"/>
              </a:ext>
            </a:extLst>
          </p:cNvPr>
          <p:cNvSpPr txBox="1"/>
          <p:nvPr/>
        </p:nvSpPr>
        <p:spPr>
          <a:xfrm>
            <a:off x="6210932" y="331112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1CCD00-127F-B472-E4C5-AAB2DDBF88FB}"/>
              </a:ext>
            </a:extLst>
          </p:cNvPr>
          <p:cNvSpPr txBox="1"/>
          <p:nvPr/>
        </p:nvSpPr>
        <p:spPr>
          <a:xfrm>
            <a:off x="5053425" y="3308661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DYRK1A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3AA893-A392-EE30-2FEE-AD42E747F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709" y="1865888"/>
            <a:ext cx="426720" cy="14417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0E3E9E-E344-C70B-A3CB-916C10564F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325" y="1840354"/>
            <a:ext cx="432816" cy="1493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376E4F-B330-F660-4058-293640E58E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44" y="1906027"/>
            <a:ext cx="505968" cy="13746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0095D5-FDF8-2908-2472-17BA1F3F6E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056" y="1816323"/>
            <a:ext cx="460107" cy="14912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A8FA68-F8B0-1ADD-6EAA-5A64A257E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217" y="1844346"/>
            <a:ext cx="655040" cy="13747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72CEDC-33A4-48DA-2471-5F5AA33945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338" y="1634161"/>
            <a:ext cx="414528" cy="158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93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4044</TotalTime>
  <Words>57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pinhua Wang</dc:creator>
  <cp:lastModifiedBy>Mohan, Man</cp:lastModifiedBy>
  <cp:revision>18</cp:revision>
  <dcterms:created xsi:type="dcterms:W3CDTF">2022-02-25T12:50:45Z</dcterms:created>
  <dcterms:modified xsi:type="dcterms:W3CDTF">2024-10-15T20:56:42Z</dcterms:modified>
</cp:coreProperties>
</file>